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Oswald"/>
      <p:regular r:id="rId18"/>
      <p:bold r:id="rId19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swald-bold.fntdata"/><Relationship Id="rId6" Type="http://schemas.openxmlformats.org/officeDocument/2006/relationships/slide" Target="slides/slide1.xml"/><Relationship Id="rId18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4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members.tripod.com/sammy_1211/robotica/id3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x="685800" y="172426"/>
            <a:ext cx="77724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u="sng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Historia de la Robótica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Debates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0" y="1200150"/>
            <a:ext cx="91440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s"/>
              <a:t>Debates éticos y laborales.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Isaac Asimov formuló las 3 leyes de la robótica en 1945.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La ciencia ficción se ha inspirado mucho en la robótica y sus usos futuros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Inteligencia Artificial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0" y="1200150"/>
            <a:ext cx="54431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s"/>
              <a:t>Cada vez más avanzada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Inteligencia Artificial poderosa: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Watson - IBM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Google Now - Google</a:t>
            </a:r>
          </a:p>
          <a:p>
            <a:pPr indent="-228600" lvl="1" marL="914400">
              <a:spcBef>
                <a:spcPts val="0"/>
              </a:spcBef>
            </a:pPr>
            <a:r>
              <a:rPr lang="es"/>
              <a:t>Siri - Apple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6325" y="2264775"/>
            <a:ext cx="5117675" cy="287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Bibliografía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s"/>
              <a:t>robots.pdf de José Santos OneDrive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Wikipedia 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 u="sng">
                <a:solidFill>
                  <a:schemeClr val="hlink"/>
                </a:solidFill>
                <a:hlinkClick r:id="rId3"/>
              </a:rPr>
              <a:t>http://members.tripod.com/sammy_1211/robotica/id3.html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Google Images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CNN México</a:t>
            </a:r>
          </a:p>
          <a:p>
            <a:pPr indent="-228600" lvl="0" marL="457200">
              <a:spcBef>
                <a:spcPts val="0"/>
              </a:spcBef>
            </a:pPr>
            <a:r>
              <a:rPr lang="es"/>
              <a:t>Adrián Arroyo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Conceptos</a:t>
            </a: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s"/>
              <a:t>Origen de la palabra </a:t>
            </a:r>
            <a:r>
              <a:rPr i="1" lang="es"/>
              <a:t>robot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Palabra checa </a:t>
            </a:r>
            <a:r>
              <a:rPr i="1" lang="es"/>
              <a:t>robota </a:t>
            </a:r>
            <a:r>
              <a:rPr lang="es"/>
              <a:t>que significa </a:t>
            </a:r>
            <a:r>
              <a:rPr lang="es" u="sng"/>
              <a:t>labor forzada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Definición moderna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Un robot es una entidad virtual o mecánica artificial que por su apariencia o movimientos que ofrece la sensación de tener un propósito propio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Los Inicios</a:t>
            </a:r>
          </a:p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Antes de los robots existían ciertos autómatas que no pasan de la mera curiosidad sin un uso práctico real. A partir del descubrimiento de los semiconductores y el crecimiento del uso de los ordenadores se empezó un desarrollo más profesional.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Años 50	</a:t>
            </a:r>
          </a:p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En 1954 se patenta el primer robot industrial. La patente pertenece a George C. Devol</a:t>
            </a:r>
          </a:p>
        </p:txBody>
      </p:sp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5637" y="2414750"/>
            <a:ext cx="3252724" cy="251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Años 60</a:t>
            </a:r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0" y="1200150"/>
            <a:ext cx="42884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Los primeros robots surgieron en la industria para realizar tareas pesadas. Merece mención el robot Unimate usado por primera vez en las fábricas Ford en 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8400" y="1482550"/>
            <a:ext cx="4903049" cy="366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Años 70</a:t>
            </a: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0" y="1200150"/>
            <a:ext cx="44006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Se fundan las primeras instituciones relacionadas con la robótica (JIRA, RIA e IFR). Se sacan nuevos modelos (T3, PUMA) y cada vez más empresas los instalan.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0550" y="1601612"/>
            <a:ext cx="4286250" cy="33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Evolución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457200" y="1200150"/>
            <a:ext cx="38117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Con el paso del tiempo los robots fueron mejorando e incluso se hicieron humanoides como ASIMO.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6750" y="0"/>
            <a:ext cx="3360049" cy="504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Clases de robots (por aplicaciones)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457200" y="1248675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s" sz="2400"/>
              <a:t>Industriales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s" sz="1800"/>
              <a:t>Automoción</a:t>
            </a:r>
          </a:p>
          <a:p>
            <a:pPr indent="-228600" lvl="2" marL="1371600" rtl="0">
              <a:spcBef>
                <a:spcPts val="0"/>
              </a:spcBef>
              <a:buSzPct val="100000"/>
            </a:pPr>
            <a:r>
              <a:rPr lang="es" sz="1800"/>
              <a:t>Soldadores</a:t>
            </a:r>
          </a:p>
          <a:p>
            <a:pPr indent="-228600" lvl="2" marL="1371600" rtl="0">
              <a:spcBef>
                <a:spcPts val="0"/>
              </a:spcBef>
              <a:buSzPct val="100000"/>
            </a:pPr>
            <a:r>
              <a:rPr lang="es" sz="1800"/>
              <a:t>Colocadores de lunas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s" sz="1800"/>
              <a:t>Siderurgia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s" sz="1800"/>
              <a:t>Muchas más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s" sz="2400"/>
              <a:t>Sanitarias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s" sz="1800"/>
              <a:t>Transporte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s" sz="1800"/>
              <a:t>Cirujanos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s" sz="1800"/>
              <a:t>Prótesis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s" sz="2400"/>
              <a:t>Espaciales y de investigación</a:t>
            </a:r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es" sz="2400"/>
              <a:t>Seguridad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1899" y="1248675"/>
            <a:ext cx="4628447" cy="27396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4181600" y="4083425"/>
            <a:ext cx="4628399" cy="194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Robot Curiosity de la NASA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Clases de robots (por morfología)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s"/>
              <a:t>Brazos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Zoomórficos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Androides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Móviles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Poliarticulados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9325" y="1063375"/>
            <a:ext cx="5087475" cy="33704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3599325" y="4510425"/>
            <a:ext cx="5087399" cy="194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Robot móvil hecho con una Raspberry Pi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